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92" autoAdjust="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83A2-8F5F-4141-B058-CDF9BD7547D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F982-5681-48E9-8D00-60DA032B9F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3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83A2-8F5F-4141-B058-CDF9BD7547D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F982-5681-48E9-8D00-60DA032B9F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0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83A2-8F5F-4141-B058-CDF9BD7547D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F982-5681-48E9-8D00-60DA032B9F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83A2-8F5F-4141-B058-CDF9BD7547D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F982-5681-48E9-8D00-60DA032B9F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4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83A2-8F5F-4141-B058-CDF9BD7547D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F982-5681-48E9-8D00-60DA032B9F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83A2-8F5F-4141-B058-CDF9BD7547D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F982-5681-48E9-8D00-60DA032B9F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83A2-8F5F-4141-B058-CDF9BD7547D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F982-5681-48E9-8D00-60DA032B9F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4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83A2-8F5F-4141-B058-CDF9BD7547D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F982-5681-48E9-8D00-60DA032B9F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4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83A2-8F5F-4141-B058-CDF9BD7547D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F982-5681-48E9-8D00-60DA032B9F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4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83A2-8F5F-4141-B058-CDF9BD7547D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F982-5681-48E9-8D00-60DA032B9F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42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83A2-8F5F-4141-B058-CDF9BD7547D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F982-5681-48E9-8D00-60DA032B9F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2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783A2-8F5F-4141-B058-CDF9BD7547D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EF982-5681-48E9-8D00-60DA032B9F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2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.wikipedia.org/wiki/Platon" TargetMode="External"/><Relationship Id="rId7" Type="http://schemas.openxmlformats.org/officeDocument/2006/relationships/hyperlink" Target="http://3.bp.blogspot.com/-Z4DnQo7QKvs/UlBI1bojkXI/AAAAAAAAG4Y/xYT4ED4ZrwE/s1600/Platon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adiobremen.de/kultur/platon100_v-panorama.jpg" TargetMode="External"/><Relationship Id="rId5" Type="http://schemas.openxmlformats.org/officeDocument/2006/relationships/hyperlink" Target="http://www.sippel.de/kunst/bilder/raffael/platon.gif" TargetMode="External"/><Relationship Id="rId4" Type="http://schemas.openxmlformats.org/officeDocument/2006/relationships/hyperlink" Target="http://de.wikipedia.org/wiki/Platon#mediaviewer/File:Head_Platon_Glyptothek_Munich_548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0426" y="2780928"/>
            <a:ext cx="7772400" cy="1470025"/>
          </a:xfrm>
        </p:spPr>
        <p:txBody>
          <a:bodyPr/>
          <a:lstStyle/>
          <a:p>
            <a:r>
              <a:rPr lang="de-DE" dirty="0" smtClean="0"/>
              <a:t>Platon und die Tugendethik 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6226" y="4437112"/>
            <a:ext cx="6400800" cy="1752600"/>
          </a:xfrm>
        </p:spPr>
        <p:txBody>
          <a:bodyPr/>
          <a:lstStyle/>
          <a:p>
            <a:r>
              <a:rPr lang="de-DE" dirty="0" smtClean="0"/>
              <a:t>Konstantin </a:t>
            </a:r>
            <a:r>
              <a:rPr lang="de-DE" dirty="0" err="1" smtClean="0"/>
              <a:t>Zetzl</a:t>
            </a:r>
            <a:r>
              <a:rPr lang="de-DE" dirty="0" smtClean="0"/>
              <a:t>, Q11</a:t>
            </a:r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27222"/>
            <a:ext cx="4524278" cy="254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507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Gliederung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Platon </a:t>
            </a:r>
          </a:p>
          <a:p>
            <a:r>
              <a:rPr lang="de-DE" dirty="0" smtClean="0"/>
              <a:t>Tugendethik </a:t>
            </a:r>
          </a:p>
          <a:p>
            <a:r>
              <a:rPr lang="de-DE" dirty="0" smtClean="0"/>
              <a:t>Ideenlehre </a:t>
            </a:r>
          </a:p>
          <a:p>
            <a:r>
              <a:rPr lang="de-DE" dirty="0" smtClean="0"/>
              <a:t>Quellen </a:t>
            </a:r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628800"/>
            <a:ext cx="4680520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052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Platon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 lnSpcReduction="10000"/>
          </a:bodyPr>
          <a:lstStyle/>
          <a:p>
            <a:r>
              <a:rPr lang="de-DE" sz="2800" dirty="0" smtClean="0"/>
              <a:t>Geboren 428/427 v. Chr. in Athen oder </a:t>
            </a:r>
            <a:r>
              <a:rPr lang="de-DE" sz="2800" dirty="0" err="1" smtClean="0"/>
              <a:t>Algina</a:t>
            </a:r>
            <a:r>
              <a:rPr lang="de-DE" sz="2800" dirty="0" smtClean="0"/>
              <a:t> </a:t>
            </a:r>
          </a:p>
          <a:p>
            <a:r>
              <a:rPr lang="de-DE" sz="2800" dirty="0" smtClean="0"/>
              <a:t>Aufgewachsen in einer wohlhabende Familie </a:t>
            </a:r>
          </a:p>
          <a:p>
            <a:r>
              <a:rPr lang="de-DE" sz="2800" dirty="0" smtClean="0"/>
              <a:t>Schüler des Sokrates </a:t>
            </a:r>
          </a:p>
          <a:p>
            <a:r>
              <a:rPr lang="de-DE" sz="2800" dirty="0" smtClean="0"/>
              <a:t>Reiste 388 v. Chr. nach Sizilien-&gt; der Tyrann Dionysos ließ ihn als Sklave verkaufen (Mythos)</a:t>
            </a:r>
          </a:p>
          <a:p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268760"/>
            <a:ext cx="3878922" cy="414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684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Leben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28800"/>
            <a:ext cx="4104456" cy="4525963"/>
          </a:xfrm>
        </p:spPr>
        <p:txBody>
          <a:bodyPr>
            <a:normAutofit/>
          </a:bodyPr>
          <a:lstStyle/>
          <a:p>
            <a:r>
              <a:rPr lang="de-DE" sz="2800" dirty="0" smtClean="0"/>
              <a:t>Kehrt nach einem Jahr nach Athen zurück </a:t>
            </a:r>
          </a:p>
          <a:p>
            <a:r>
              <a:rPr lang="de-DE" sz="2800" dirty="0" smtClean="0"/>
              <a:t>Eröffnete die Akademie, wurde dort begraben </a:t>
            </a:r>
          </a:p>
          <a:p>
            <a:r>
              <a:rPr lang="de-DE" sz="2800" dirty="0" smtClean="0"/>
              <a:t>Gestorben 348/347 in Athen </a:t>
            </a:r>
            <a:endParaRPr lang="en-US" sz="28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340768"/>
            <a:ext cx="3294295" cy="458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756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Tugendethik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400" dirty="0" smtClean="0"/>
              <a:t>Gibt ein ,,richtiges“ vernünftiges und gerechtes Leben </a:t>
            </a:r>
          </a:p>
          <a:p>
            <a:r>
              <a:rPr lang="de-DE" sz="2400" dirty="0" smtClean="0"/>
              <a:t>Vier Kardinaltugenden: Gerechtigkeit, Besonnenheit, Tapferkeit und Weisheit</a:t>
            </a:r>
          </a:p>
          <a:p>
            <a:r>
              <a:rPr lang="de-DE" sz="2400" dirty="0" smtClean="0"/>
              <a:t>Mensch muss diese Tugenden entwickeln </a:t>
            </a:r>
          </a:p>
          <a:p>
            <a:r>
              <a:rPr lang="de-DE" sz="2400" dirty="0" smtClean="0"/>
              <a:t>Tugendhaftigkeit ist nicht lehrbar</a:t>
            </a:r>
          </a:p>
          <a:p>
            <a:r>
              <a:rPr lang="de-DE" sz="2400" dirty="0" smtClean="0"/>
              <a:t>Gerechtigkeit ist unverzichtbar </a:t>
            </a:r>
          </a:p>
          <a:p>
            <a:r>
              <a:rPr lang="de-DE" sz="2400" dirty="0" smtClean="0"/>
              <a:t>Psyche hat drei Teile, unterschiedlich ausgeprägt in den Ständen </a:t>
            </a:r>
          </a:p>
          <a:p>
            <a:pPr marL="0" indent="0">
              <a:buNone/>
            </a:pPr>
            <a:r>
              <a:rPr lang="de-DE" sz="2400" dirty="0" smtClean="0"/>
              <a:t>     Vernunft—Regenten </a:t>
            </a:r>
          </a:p>
          <a:p>
            <a:pPr marL="0" indent="0">
              <a:buNone/>
            </a:pPr>
            <a:r>
              <a:rPr lang="de-DE" sz="2400" dirty="0"/>
              <a:t> </a:t>
            </a:r>
            <a:r>
              <a:rPr lang="de-DE" sz="2400" dirty="0" smtClean="0"/>
              <a:t>    Tugend—Wächter </a:t>
            </a:r>
          </a:p>
          <a:p>
            <a:pPr marL="0" indent="0">
              <a:buNone/>
            </a:pPr>
            <a:r>
              <a:rPr lang="de-DE" sz="2400" dirty="0"/>
              <a:t> </a:t>
            </a:r>
            <a:r>
              <a:rPr lang="de-DE" sz="2400" dirty="0" smtClean="0"/>
              <a:t>    Leidenschaft/Begierden—Volk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705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Ideenlehre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525963"/>
          </a:xfrm>
        </p:spPr>
        <p:txBody>
          <a:bodyPr>
            <a:normAutofit/>
          </a:bodyPr>
          <a:lstStyle/>
          <a:p>
            <a:r>
              <a:rPr lang="de-DE" sz="2400" dirty="0" smtClean="0"/>
              <a:t>Ideen sind den Objekten übergeordnet </a:t>
            </a:r>
            <a:r>
              <a:rPr lang="de-DE" sz="2400" dirty="0" err="1" smtClean="0"/>
              <a:t>z.B</a:t>
            </a:r>
            <a:r>
              <a:rPr lang="de-DE" sz="2400" dirty="0" smtClean="0"/>
              <a:t> das Schöne an sich, das Gerechte an sich oder der Mensch  </a:t>
            </a:r>
          </a:p>
          <a:p>
            <a:pPr marL="0" indent="0">
              <a:buNone/>
            </a:pPr>
            <a:r>
              <a:rPr lang="de-DE" sz="2400" dirty="0" smtClean="0"/>
              <a:t>     an sich </a:t>
            </a:r>
          </a:p>
          <a:p>
            <a:r>
              <a:rPr lang="de-DE" sz="2400" dirty="0" smtClean="0"/>
              <a:t>Ideen sind nicht bloße Vorstellung sondern eine objektive metaphysische Realität</a:t>
            </a:r>
          </a:p>
          <a:p>
            <a:r>
              <a:rPr lang="de-DE" sz="2400" dirty="0" smtClean="0"/>
              <a:t>Teilte Welt in zwei Teile </a:t>
            </a:r>
          </a:p>
          <a:p>
            <a:pPr marL="0" indent="0">
              <a:buNone/>
            </a:pPr>
            <a:r>
              <a:rPr lang="de-DE" sz="2400" dirty="0"/>
              <a:t> </a:t>
            </a:r>
            <a:r>
              <a:rPr lang="de-DE" sz="2400" dirty="0" smtClean="0"/>
              <a:t>    </a:t>
            </a:r>
            <a:r>
              <a:rPr lang="de-DE" sz="2400" dirty="0" err="1" smtClean="0"/>
              <a:t>Sinnwelt</a:t>
            </a:r>
            <a:r>
              <a:rPr lang="de-DE" sz="2400" dirty="0" smtClean="0"/>
              <a:t>: erfahren nur etwas darüber, wenn wir alle 5 Sinne</a:t>
            </a:r>
          </a:p>
          <a:p>
            <a:pPr marL="0" indent="0">
              <a:buNone/>
            </a:pPr>
            <a:r>
              <a:rPr lang="de-DE" sz="2400" dirty="0"/>
              <a:t> </a:t>
            </a:r>
            <a:r>
              <a:rPr lang="de-DE" sz="2400" dirty="0" smtClean="0"/>
              <a:t>    benutzen; alles fließt und hat keinen Bestand; Sinne können </a:t>
            </a:r>
          </a:p>
          <a:p>
            <a:pPr marL="0" indent="0">
              <a:buNone/>
            </a:pPr>
            <a:r>
              <a:rPr lang="de-DE" sz="2400" dirty="0"/>
              <a:t> </a:t>
            </a:r>
            <a:r>
              <a:rPr lang="de-DE" sz="2400" dirty="0" smtClean="0"/>
              <a:t>    täuschen-&gt; jeder sieht, riecht usw. etwas anderes </a:t>
            </a:r>
          </a:p>
          <a:p>
            <a:pPr marL="0" indent="0">
              <a:buNone/>
            </a:pPr>
            <a:r>
              <a:rPr lang="de-DE" sz="2400" dirty="0"/>
              <a:t> </a:t>
            </a:r>
            <a:r>
              <a:rPr lang="de-DE" sz="2400" dirty="0" smtClean="0"/>
              <a:t>    Ideenwelt: Idee die hinter allem steht </a:t>
            </a:r>
          </a:p>
        </p:txBody>
      </p:sp>
    </p:spTree>
    <p:extLst>
      <p:ext uri="{BB962C8B-B14F-4D97-AF65-F5344CB8AC3E}">
        <p14:creationId xmlns:p14="http://schemas.microsoft.com/office/powerpoint/2010/main" val="2307653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3"/>
              </a:rPr>
              <a:t>http://de.wikipedia.org/wiki/Platon</a:t>
            </a:r>
            <a:r>
              <a:rPr lang="en-US" dirty="0" smtClean="0"/>
              <a:t> (8.11.14) </a:t>
            </a:r>
          </a:p>
          <a:p>
            <a:r>
              <a:rPr lang="en-US" dirty="0" smtClean="0">
                <a:hlinkClick r:id="rId4"/>
              </a:rPr>
              <a:t>http://de.wikipedia.org/wiki/Platon#mediaviewer/File:Head_Platon_Glyptothek_Munich_548.jpg</a:t>
            </a:r>
            <a:r>
              <a:rPr lang="en-US" dirty="0" smtClean="0"/>
              <a:t> (9.11.14)</a:t>
            </a:r>
          </a:p>
          <a:p>
            <a:r>
              <a:rPr lang="en-US" dirty="0" smtClean="0">
                <a:hlinkClick r:id="rId5"/>
              </a:rPr>
              <a:t>http://www.sippel.de/kunst/bilder/raffael/platon.gif</a:t>
            </a:r>
            <a:r>
              <a:rPr lang="en-US" dirty="0" smtClean="0"/>
              <a:t> (9.11.14) </a:t>
            </a:r>
          </a:p>
          <a:p>
            <a:r>
              <a:rPr lang="en-US" dirty="0" smtClean="0">
                <a:hlinkClick r:id="rId6"/>
              </a:rPr>
              <a:t>http://www.radiobremen.de/kultur/platon100_v-panorama.jpg</a:t>
            </a:r>
            <a:r>
              <a:rPr lang="en-US" dirty="0" smtClean="0"/>
              <a:t> (10.11.14) </a:t>
            </a:r>
            <a:endParaRPr lang="en-US" dirty="0"/>
          </a:p>
          <a:p>
            <a:r>
              <a:rPr lang="en-US" dirty="0" smtClean="0">
                <a:hlinkClick r:id="rId7"/>
              </a:rPr>
              <a:t>http://3.bp.blogspot.com/-Z4DnQo7QKvs/UlBI1bojkXI/AAAAAAAAG4Y/xYT4ED4ZrwE/s1600/Platon.jpg</a:t>
            </a:r>
            <a:r>
              <a:rPr lang="en-US" dirty="0" smtClean="0"/>
              <a:t> (10.11.14) </a:t>
            </a:r>
          </a:p>
        </p:txBody>
      </p:sp>
    </p:spTree>
    <p:extLst>
      <p:ext uri="{BB962C8B-B14F-4D97-AF65-F5344CB8AC3E}">
        <p14:creationId xmlns:p14="http://schemas.microsoft.com/office/powerpoint/2010/main" val="614157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>
        <p:circle/>
        <p:sndAc>
          <p:stSnd>
            <p:snd r:embed="rId2" name="applause.wav"/>
          </p:stSnd>
        </p:sndAc>
      </p:transition>
    </mc:Choice>
    <mc:Fallback>
      <p:transition spd="slow">
        <p:circl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Bildschirmpräsentation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Platon und die Tugendethik </vt:lpstr>
      <vt:lpstr>Gliederung </vt:lpstr>
      <vt:lpstr>Platon</vt:lpstr>
      <vt:lpstr>Leben </vt:lpstr>
      <vt:lpstr>Tugendethik </vt:lpstr>
      <vt:lpstr>Ideenlehre </vt:lpstr>
      <vt:lpstr>Quellen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Platon und die Tugendethik</dc:title>
  <dc:creator>ekkehard zezl</dc:creator>
  <cp:lastModifiedBy>ekkehard zezl</cp:lastModifiedBy>
  <cp:revision>4</cp:revision>
  <dcterms:created xsi:type="dcterms:W3CDTF">2014-11-10T15:32:53Z</dcterms:created>
  <dcterms:modified xsi:type="dcterms:W3CDTF">2014-11-10T16:14:01Z</dcterms:modified>
</cp:coreProperties>
</file>